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73" r:id="rId1"/>
    <p:sldMasterId id="2147483661" r:id="rId2"/>
  </p:sldMasterIdLst>
  <p:notesMasterIdLst>
    <p:notesMasterId r:id="rId7"/>
  </p:notesMasterIdLst>
  <p:sldIdLst>
    <p:sldId id="10711" r:id="rId3"/>
    <p:sldId id="10749" r:id="rId4"/>
    <p:sldId id="10712" r:id="rId5"/>
    <p:sldId id="1074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C00"/>
    <a:srgbClr val="FF6600"/>
    <a:srgbClr val="FD533C"/>
    <a:srgbClr val="101010"/>
    <a:srgbClr val="ADB1B4"/>
    <a:srgbClr val="0099CC"/>
    <a:srgbClr val="004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0" autoAdjust="0"/>
    <p:restoredTop sz="94648"/>
  </p:normalViewPr>
  <p:slideViewPr>
    <p:cSldViewPr snapToGrid="0">
      <p:cViewPr>
        <p:scale>
          <a:sx n="75" d="100"/>
          <a:sy n="75" d="100"/>
        </p:scale>
        <p:origin x="2088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DE8D2-D9EB-6240-B75D-FC5D278F12B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D9B95-D431-1248-9637-98EFB5BA7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6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07E54-17A4-D9AF-AA47-014465077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>
            <a:extLst>
              <a:ext uri="{FF2B5EF4-FFF2-40B4-BE49-F238E27FC236}">
                <a16:creationId xmlns:a16="http://schemas.microsoft.com/office/drawing/2014/main" id="{4E3AE621-CCF0-0567-DC7B-B188525140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>
            <a:extLst>
              <a:ext uri="{FF2B5EF4-FFF2-40B4-BE49-F238E27FC236}">
                <a16:creationId xmlns:a16="http://schemas.microsoft.com/office/drawing/2014/main" id="{899A623E-3F42-24F3-32D8-B33B3F08FA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/>
              <a:t>Logo di lombakan tema dan</a:t>
            </a:r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id="{3B750B4A-F86E-C6EF-F88F-B79CF91538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99322-B71D-024A-8A67-8FF0F55C3BCF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33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07B44-7FD1-53F8-C895-42AE1016E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>
            <a:extLst>
              <a:ext uri="{FF2B5EF4-FFF2-40B4-BE49-F238E27FC236}">
                <a16:creationId xmlns:a16="http://schemas.microsoft.com/office/drawing/2014/main" id="{7D47D6BD-3A13-EF7D-3A8E-AA01AC5797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>
            <a:extLst>
              <a:ext uri="{FF2B5EF4-FFF2-40B4-BE49-F238E27FC236}">
                <a16:creationId xmlns:a16="http://schemas.microsoft.com/office/drawing/2014/main" id="{2C20C868-5E20-09E1-82ED-2704FE7BF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/>
              <a:t>Logo di lombakan tema dan</a:t>
            </a:r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id="{7EA6B0A1-E854-A237-F4B7-CB5D05F781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99322-B71D-024A-8A67-8FF0F55C3BCF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0712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20249-B8C8-CA6F-2E63-04EC1DA68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>
            <a:extLst>
              <a:ext uri="{FF2B5EF4-FFF2-40B4-BE49-F238E27FC236}">
                <a16:creationId xmlns:a16="http://schemas.microsoft.com/office/drawing/2014/main" id="{95638AF6-A3AE-C039-0A68-807E788292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>
            <a:extLst>
              <a:ext uri="{FF2B5EF4-FFF2-40B4-BE49-F238E27FC236}">
                <a16:creationId xmlns:a16="http://schemas.microsoft.com/office/drawing/2014/main" id="{DFB0E2C4-DFEC-1EAC-95AE-0C947EB35A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/>
              <a:t>Logo di lombakan tema dan</a:t>
            </a:r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id="{809916D1-C218-A13D-49BA-1D3D009C1D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99322-B71D-024A-8A67-8FF0F55C3BCF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2815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24175-E9E9-4EC7-FB25-BAFB91164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842F0B-995F-666F-08EB-0017964AD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D266B-0714-2803-D939-D2BC3561B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8FB7-E8BF-0647-A038-D449204747C8}" type="datetime1">
              <a:rPr lang="en-ID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81D7B-E98D-D48B-94B6-6317D6B1A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07C1A-6D83-617A-3BE8-4FE7A88A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0A5-B836-8A40-9744-C8521EF9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3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368F1-17D6-6D73-C0D8-87657D936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3149B0-9201-5837-CAEB-4E75190A2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BFF16-1B80-B164-9D73-FD43D1AC2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721F-AFCD-EB40-876F-84CA6002853E}" type="datetime1">
              <a:rPr lang="en-ID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90636-57E6-8F8E-709D-703D85AE3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F8816-348D-67A1-1252-1B1419FF3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0A5-B836-8A40-9744-C8521EF9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6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B159E1-715C-1DEF-FA98-31C0B5178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55FCC5-8FBE-0CEE-E14B-70E450452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DDECA-88B6-C846-D579-34B7D60B9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54C5-B6DA-EE42-8124-14A03E67D551}" type="datetime1">
              <a:rPr lang="en-ID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A49D5-DE7A-48A3-7D43-2613B0ADE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3CEC4-4066-9D3F-EB3A-86183D32D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0A5-B836-8A40-9744-C8521EF9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89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7E10A-FC57-F87A-02A0-C1CFE9CC4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20030C-6314-8B38-8EEE-2DC608C0B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1F09D-7564-2091-AE86-C2064E4B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B5FC-C9AD-4947-90CB-0F1B95093C35}" type="datetime1">
              <a:rPr lang="en-ID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A5FD7-1510-4CC4-8E08-487389055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9684E-B4F5-A644-B63B-CB0207F8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EA2-2BD7-364E-849B-E40AAFCB9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46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CE974-45BE-10D8-875F-9E2655970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5CF3C-F876-EBE8-FDFC-8364F2647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67FD1-F1F7-4D39-04C4-A6E995FE5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4BFA-3A5B-6045-8C4C-C2833F0662F4}" type="datetime1">
              <a:rPr lang="en-ID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9C988-960A-2EE5-2E45-F0FEEA357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F2F55-96F4-09C7-3F71-1B06B949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EA2-2BD7-364E-849B-E40AAFCB9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93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44627-4833-39A1-B2B3-52EB09731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82266-C903-0060-05F8-E3A7257A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620CB-E8E2-B11D-5ACF-731886817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F995-9C0B-BF4A-BCE1-672F2F28ABFB}" type="datetime1">
              <a:rPr lang="en-ID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29C0D-783C-0AA7-CBBC-A7A966B4D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690E6-A64A-5905-128C-A69F95F85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EA2-2BD7-364E-849B-E40AAFCB9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77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F9F16-4268-DD7C-687F-AB993E73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AB616-21D3-0C44-8D83-C7DDD1224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B8AFF-04D9-0583-BCE3-96805259E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22F06-F75E-6A04-33A3-1DC7475C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6180-AAF5-0A4E-A8B5-51A0E37C0092}" type="datetime1">
              <a:rPr lang="en-ID" smtClean="0"/>
              <a:t>28/11/2024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0F051-EF56-0D96-2A8B-DDAD7DCF7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A4EAC-0DAC-BB4C-CB9B-BB1271C8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EA2-2BD7-364E-849B-E40AAFCB9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46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CF90-98CC-9EB3-0BBA-DCB160374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325C2-C42A-BC5C-604E-F8C81EFC2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0A38A-1C68-D4C7-928B-8E22A3394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24519E-BECA-1C07-AECC-18262D149D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15ECA7-2782-C96A-0262-1CE332A38D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12192D-FCF6-9536-25BE-8E64FA3C4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0543-4EDC-8A46-8369-B5AA2E33DE5B}" type="datetime1">
              <a:rPr lang="en-ID" smtClean="0"/>
              <a:t>28/11/2024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5BDE18-35F7-40B0-49A3-B8584738A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240B0F-0AE8-CA7F-5801-26AA32ABE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EA2-2BD7-364E-849B-E40AAFCB9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79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3C2A-C996-A589-2FE8-2C9E34493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ED8D2-4CBB-41CF-3649-8DD5AFFD5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9AB4-059D-6046-A087-E5D19962F873}" type="datetime1">
              <a:rPr lang="en-ID" smtClean="0"/>
              <a:t>28/11/2024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DA534-BF9D-EAC2-CE8F-F150830DA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69456E-6348-D4CE-D35D-D5C7BF80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EA2-2BD7-364E-849B-E40AAFCB9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72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CD0D2A-93BA-82B1-A3A2-2BDB2A51A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E1B8-8012-F845-8183-B76C2B4CABA8}" type="datetime1">
              <a:rPr lang="en-ID" smtClean="0"/>
              <a:t>28/11/2024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B78A6D-FC7E-37EB-D2C3-F840E095A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A3973-20C7-E37B-9EE6-160B70AA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EA2-2BD7-364E-849B-E40AAFCB9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16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E47DB-B43D-D47C-56AE-13F5DF35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B8903-DBD2-F223-FD43-29B2B8199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42107-07E7-D782-37E6-B2B052BF5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21F07-B41A-CC14-E636-C137C2475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8B1D-1D2E-9944-BF3A-061598853016}" type="datetime1">
              <a:rPr lang="en-ID" smtClean="0"/>
              <a:t>28/11/2024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BBB25-4553-CA54-669B-3DCFFC97F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8B964-11F5-FE90-AB1F-FE7AD2D24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EA2-2BD7-364E-849B-E40AAFCB9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6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B80C0-A99C-8E0D-ACF7-F9472295F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15908-C619-1354-7C2F-5637AB79C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1DAB-BA0C-1F3B-A34D-612C87452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6B2F-5AD1-5D41-A766-1F63B7D7B7CD}" type="datetime1">
              <a:rPr lang="en-ID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74449-607D-A414-F6D4-AE43DDA2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E05B1-BAF4-CD46-3786-BA6E4D17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0A5-B836-8A40-9744-C8521EF9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52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9E27-8FEA-2CCD-25CE-6B7838A40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C96C5E-297C-2404-D00F-D36C71F938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5D8A3A-F4CA-32FB-8479-609AC3545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70FEC-6C3A-C885-ADB5-F8CF9B1B2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D8F4-542E-314C-8B7D-C6E40208DCB4}" type="datetime1">
              <a:rPr lang="en-ID" smtClean="0"/>
              <a:t>28/11/2024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5D3A3-988B-B87E-74F0-24B53AD58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79526-6A73-CAF2-D798-158CDA94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EA2-2BD7-364E-849B-E40AAFCB9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09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FABD-0AD5-09D3-1B3F-DB78F14F4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CD6E88-A9C5-049B-693E-4E35F7E1B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77503-F2D7-14D4-C1BE-5D55BC8EF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7489-6455-B742-9106-D6AA889B257A}" type="datetime1">
              <a:rPr lang="en-ID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8ED96-2032-1D1D-E412-4D393FDF5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4E983-94E4-11A4-003F-9A400A4D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EA2-2BD7-364E-849B-E40AAFCB9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92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9A775C-79B3-A401-85AE-617A0052A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D6AB8-E8B2-ADE2-CE37-B2E134B84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67705-4654-283A-0BE4-8CD19731B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38AF-945C-5140-9F6D-51BAF966344F}" type="datetime1">
              <a:rPr lang="en-ID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30E85-3591-1CA5-AE03-7C41CFAF6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D36FF-2DAA-56DA-73BF-C7F8F5652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EA2-2BD7-364E-849B-E40AAFCB9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514FC-D257-771F-B655-1A75BB569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9ABA9-4478-D7A2-B1E4-55B7C1D45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4D59D-4E53-5299-7695-2C201874B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C5B5-04FF-0942-A4E4-D10E77E5CB57}" type="datetime1">
              <a:rPr lang="en-ID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C4B85-EEC6-38C7-FEA8-C0062191F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89E36-F546-CCF4-DF4C-DB4D6503D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0A5-B836-8A40-9744-C8521EF9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6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DBD3A-4CA4-57AB-1A3C-38A0AC9DF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DE604-2F12-E50B-99DE-14A4A343FC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F2D17D-78C7-A989-7168-3955C93A6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DC506-0E9E-3CFA-B14A-A702CEEA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6CF6-468F-7143-9051-8BA57E3F254D}" type="datetime1">
              <a:rPr lang="en-ID" smtClean="0"/>
              <a:t>28/11/2024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AA759-F3F6-38E6-0505-6EA23F1D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176CE-C6DB-02D7-CDC4-0B1377D7B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0A5-B836-8A40-9744-C8521EF9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60E49-1D5D-04E2-158C-2561F481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CEE47-BB31-13F6-0961-8DC184EC0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E8AF5-8994-D466-FB64-3C484CE42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C5861-4992-C270-48CD-893EEC29FB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558CEF-68E9-7EB0-55A7-E0964A184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A5A294-850A-A4B4-C962-C4C8C6CC6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B3AB-4DFA-6E4B-9BDC-E6A28C72D5A8}" type="datetime1">
              <a:rPr lang="en-ID" smtClean="0"/>
              <a:t>28/11/2024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6F137E-AB02-71ED-3B6E-D79255D74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A1BEA2-1A5B-5E86-849B-471021FF2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0A5-B836-8A40-9744-C8521EF9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9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26B79-9B50-D30C-8500-1B34BD677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01C33-7E69-465E-41A1-DE946C256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891A-3ECC-284A-BAB6-AF13195D335E}" type="datetime1">
              <a:rPr lang="en-ID" smtClean="0"/>
              <a:t>28/11/2024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11FC0A-A416-7E3C-E239-081219114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45D7F-4D7A-2374-38BF-7997DEDD4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0A5-B836-8A40-9744-C8521EF9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4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9A112E-6A21-5D00-6A3F-EE16E557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6D62-8295-C342-B21E-BE3B91881B80}" type="datetime1">
              <a:rPr lang="en-ID" smtClean="0"/>
              <a:t>28/11/2024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90C3A9-443C-23A6-078D-165C71581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2CFC1-43E1-0673-CB6B-C19ABC674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0A5-B836-8A40-9744-C8521EF9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6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E6F14-D403-6B11-7437-F005377A8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330EB-E48C-5BD1-2E4F-B7CAF72F1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567EF-7D6E-7802-F3F6-122DD06DD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BFCC2-1F11-EFA3-A664-084D9A093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C3EF3-501D-E44B-8F4B-E737AC3338F8}" type="datetime1">
              <a:rPr lang="en-ID" smtClean="0"/>
              <a:t>28/11/2024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2A577-732B-517A-20D6-F3A2D999C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459F1-DEF7-2118-05CF-D29F692B7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0A5-B836-8A40-9744-C8521EF9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2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7F8C0-F031-CC3D-638C-A71DBAE19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45DA88-9F1E-47C9-7610-22844EBFF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80A30-F4F8-9112-4667-E088F6273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41CEB-17EF-DB60-EA7A-647EC34EF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4DEC-5A43-C14B-B973-68DE7E766FFD}" type="datetime1">
              <a:rPr lang="en-ID" smtClean="0"/>
              <a:t>28/11/2024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14759-D64E-9DE2-9254-DD5E658D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073F9-F029-1A8D-ECC6-CA4D02271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0A5-B836-8A40-9744-C8521EF9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5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29A0DA-E993-B0F1-8E1F-B579D385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5794F-BD13-40D4-AE18-426F0D269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98942-6C30-F4DF-951B-189D6C6D53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E217B-A3AA-154B-8E30-55E01B244C40}" type="datetime1">
              <a:rPr lang="en-ID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A8618-52C1-D814-3804-69C5009B12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F8AF3-920C-65CC-DECA-12B42A3C0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B30A5-B836-8A40-9744-C8521EF9FD5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32841C-DD8E-7C0B-9FC4-2FE59AB9B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13744" b="73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F71309-3B99-FE62-3FA9-81BF9A4CF0C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" y="-33158"/>
            <a:ext cx="12192001" cy="689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8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F798B3-C023-83CA-AA76-947863B2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725E3-3D58-7343-162E-0F34E6A5E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247A3-B6BA-EBCE-656B-B41F148E3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59040-7AD7-FB43-942F-7908962657BC}" type="datetime1">
              <a:rPr lang="en-ID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D519F-FBB9-3BA0-64A4-2509A67B9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01232-C066-B2C0-ED3B-F79FDF307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E8EA2-2BD7-364E-849B-E40AAFCB9C9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02D023-A27C-D798-A45A-7F761DE15B5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CB4A7-53A3-9191-B07F-E03121579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3158"/>
            <a:ext cx="12192001" cy="68911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2BCC8C-BB86-6934-9D90-715797B8637C}"/>
              </a:ext>
            </a:extLst>
          </p:cNvPr>
          <p:cNvSpPr txBox="1"/>
          <p:nvPr/>
        </p:nvSpPr>
        <p:spPr>
          <a:xfrm>
            <a:off x="914400" y="2555385"/>
            <a:ext cx="107167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>BRANDING LEMDIKLAT YANG PROFESIONAL CERDAS BERMORAL DAN MODERN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E3DF08-F537-DB23-AC98-68C230B9BD54}"/>
              </a:ext>
            </a:extLst>
          </p:cNvPr>
          <p:cNvGrpSpPr/>
          <p:nvPr/>
        </p:nvGrpSpPr>
        <p:grpSpPr>
          <a:xfrm>
            <a:off x="5113716" y="679473"/>
            <a:ext cx="1964567" cy="1054593"/>
            <a:chOff x="3505200" y="902285"/>
            <a:chExt cx="3451535" cy="185280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3F688A-014E-9080-3B07-91E11DC3B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426869" y="955250"/>
              <a:ext cx="1529866" cy="179984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060F837-BEFF-5D48-B9A9-F08AB54A6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902285"/>
              <a:ext cx="1737009" cy="177850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9B582B-5EDC-3098-B98D-3C9292E218F6}"/>
              </a:ext>
            </a:extLst>
          </p:cNvPr>
          <p:cNvSpPr txBox="1"/>
          <p:nvPr/>
        </p:nvSpPr>
        <p:spPr>
          <a:xfrm>
            <a:off x="914400" y="5943686"/>
            <a:ext cx="10716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Chryshnanda</a:t>
            </a:r>
            <a:r>
              <a:rPr lang="en-US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DL</a:t>
            </a:r>
            <a:endParaRPr lang="id-ID" sz="2400" b="1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007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0F638-D043-AB09-FE40-9D89C1346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EA4751F-5A49-554F-2F26-6FEC581742BA}"/>
              </a:ext>
            </a:extLst>
          </p:cNvPr>
          <p:cNvGrpSpPr/>
          <p:nvPr/>
        </p:nvGrpSpPr>
        <p:grpSpPr>
          <a:xfrm>
            <a:off x="11112133" y="174262"/>
            <a:ext cx="893797" cy="479796"/>
            <a:chOff x="3505200" y="902285"/>
            <a:chExt cx="3451535" cy="185280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D4856DD-6122-B782-1D45-A838DA298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426869" y="955250"/>
              <a:ext cx="1529866" cy="179984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E9D898B-1E77-1C0E-8D2B-9FEE3B3EB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902285"/>
              <a:ext cx="1737009" cy="1778508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88AB8E-9433-98DB-254F-A837E7892CAC}"/>
              </a:ext>
            </a:extLst>
          </p:cNvPr>
          <p:cNvSpPr/>
          <p:nvPr/>
        </p:nvSpPr>
        <p:spPr>
          <a:xfrm>
            <a:off x="723901" y="697834"/>
            <a:ext cx="4497324" cy="1405286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/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	COMPANY PROFILE SESPIM:</a:t>
            </a:r>
          </a:p>
          <a:p>
            <a:pPr marL="355600" indent="-355600"/>
            <a:r>
              <a:rPr lang="en-ID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 BAGAIMANA MENGAPA LEMDIKLAT POLRI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448898-2682-A598-CE9B-25ADAA531967}"/>
              </a:ext>
            </a:extLst>
          </p:cNvPr>
          <p:cNvSpPr/>
          <p:nvPr/>
        </p:nvSpPr>
        <p:spPr>
          <a:xfrm>
            <a:off x="6303494" y="654058"/>
            <a:ext cx="4922289" cy="1363877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/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	SIAPA DAN APA KARYANYA:</a:t>
            </a:r>
          </a:p>
          <a:p>
            <a:pPr marL="355600" indent="-355600"/>
            <a:r>
              <a:rPr lang="en-ID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MENAMPILKAN PARA SERDIK YANG BERPRESTASI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3369406-DDCB-5B36-9E79-7870A36A9E5B}"/>
              </a:ext>
            </a:extLst>
          </p:cNvPr>
          <p:cNvSpPr/>
          <p:nvPr/>
        </p:nvSpPr>
        <p:spPr>
          <a:xfrm>
            <a:off x="723900" y="2236424"/>
            <a:ext cx="4497324" cy="4192655"/>
          </a:xfrm>
          <a:prstGeom prst="roundRect">
            <a:avLst>
              <a:gd name="adj" fmla="val 5368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/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	LITERASI LEMDIKLAT:</a:t>
            </a:r>
          </a:p>
          <a:p>
            <a:pPr marL="712788" indent="-355600"/>
            <a:r>
              <a:rPr lang="es-E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	MATERI PELAJARAN</a:t>
            </a:r>
          </a:p>
          <a:p>
            <a:pPr marL="712788" indent="-355600"/>
            <a:r>
              <a:rPr lang="es-E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	KONTENS YANG BERKAITAN DENGAN PROSES PEMBELAJARAN DAN PENGETAHUAN</a:t>
            </a:r>
          </a:p>
          <a:p>
            <a:pPr marL="712788" indent="-355600"/>
            <a:r>
              <a:rPr lang="es-E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	QUOTES</a:t>
            </a:r>
          </a:p>
          <a:p>
            <a:pPr marL="712788" indent="-355600"/>
            <a:r>
              <a:rPr lang="es-E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	REFERENSI YANG RELEVAN</a:t>
            </a:r>
          </a:p>
          <a:p>
            <a:pPr marL="712788" indent="-355600"/>
            <a:r>
              <a:rPr lang="es-E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	E-JURNAL</a:t>
            </a:r>
          </a:p>
          <a:p>
            <a:pPr marL="712788" indent="-355600"/>
            <a:r>
              <a:rPr lang="es-E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F.	E-BOOK</a:t>
            </a:r>
          </a:p>
          <a:p>
            <a:pPr marL="712788" indent="-355600"/>
            <a:r>
              <a:rPr lang="es-E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G.	E-LIBRARY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A19B7C-EF9C-0DF1-CE22-69778A28DA92}"/>
              </a:ext>
            </a:extLst>
          </p:cNvPr>
          <p:cNvSpPr/>
          <p:nvPr/>
        </p:nvSpPr>
        <p:spPr>
          <a:xfrm>
            <a:off x="6303494" y="2236424"/>
            <a:ext cx="4922289" cy="70661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/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	DIALOG KEBANGSAAN :</a:t>
            </a:r>
          </a:p>
          <a:p>
            <a:pPr marL="355600" indent="-355600"/>
            <a:r>
              <a:rPr lang="en-ID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PODCAST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300950-E909-C066-098E-FEF2651CBE52}"/>
              </a:ext>
            </a:extLst>
          </p:cNvPr>
          <p:cNvSpPr/>
          <p:nvPr/>
        </p:nvSpPr>
        <p:spPr>
          <a:xfrm>
            <a:off x="6303494" y="3094228"/>
            <a:ext cx="4922289" cy="3334851"/>
          </a:xfrm>
          <a:prstGeom prst="roundRect">
            <a:avLst>
              <a:gd name="adj" fmla="val 7527"/>
            </a:avLst>
          </a:prstGeom>
          <a:solidFill>
            <a:schemeClr val="bg2">
              <a:lumMod val="1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/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	</a:t>
            </a:r>
            <a:r>
              <a:rPr lang="en-US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FUTURISTIC POLICING :</a:t>
            </a:r>
          </a:p>
          <a:p>
            <a:pPr marL="355600" indent="-355600"/>
            <a:r>
              <a:rPr lang="en-ID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ID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 POLICING, EMERGENCY POLICING DAN CONTIGENCY POLICING : POLA </a:t>
            </a:r>
            <a:r>
              <a:rPr lang="en-ID" sz="2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</a:t>
            </a:r>
            <a:r>
              <a:rPr lang="en-ID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PEMOLISIAN DALAM BERBAGAI SITUASI DAN KONDISI SERTA PENGAMBILAN KEPUTUSANNYA </a:t>
            </a:r>
          </a:p>
          <a:p>
            <a:pPr marL="355600" indent="-355600"/>
            <a:endParaRPr lang="en-ID" sz="2400" b="1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364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6346A-8A58-566C-7E36-F2B9E094A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8CF4E7E-40CD-E7FA-8A60-0BC91A7E9969}"/>
              </a:ext>
            </a:extLst>
          </p:cNvPr>
          <p:cNvGrpSpPr/>
          <p:nvPr/>
        </p:nvGrpSpPr>
        <p:grpSpPr>
          <a:xfrm>
            <a:off x="11112133" y="174262"/>
            <a:ext cx="893797" cy="479796"/>
            <a:chOff x="3505200" y="902285"/>
            <a:chExt cx="3451535" cy="185280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BCE09CD-41B8-FBBB-EE51-144A5F6F8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426869" y="955250"/>
              <a:ext cx="1529866" cy="179984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BF1D245-8516-8B71-0A22-0B0C8DA31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902285"/>
              <a:ext cx="1737009" cy="1778508"/>
            </a:xfrm>
            <a:prstGeom prst="rect">
              <a:avLst/>
            </a:prstGeom>
          </p:spPr>
        </p:pic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07F9A0-076E-C085-91C2-3AC90B827F3C}"/>
              </a:ext>
            </a:extLst>
          </p:cNvPr>
          <p:cNvSpPr/>
          <p:nvPr/>
        </p:nvSpPr>
        <p:spPr>
          <a:xfrm>
            <a:off x="482600" y="274149"/>
            <a:ext cx="5080001" cy="3307251"/>
          </a:xfrm>
          <a:prstGeom prst="roundRect">
            <a:avLst>
              <a:gd name="adj" fmla="val 6251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/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	CRIME PREVENTION, COOLING SYSTEM MASYARAKAT SADAR SENI BUDAYA DAN PARIWISATA (MASDARWIS) :</a:t>
            </a:r>
          </a:p>
          <a:p>
            <a:pPr marL="355600" indent="-355600"/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SENI BUDAYA DAN PARIWISATA BAGI KEMANUSIAAN, KETERATURAN SOSIAL DAN PERADABAN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9A81982-D091-BD32-4573-0C30F733873D}"/>
              </a:ext>
            </a:extLst>
          </p:cNvPr>
          <p:cNvSpPr/>
          <p:nvPr/>
        </p:nvSpPr>
        <p:spPr>
          <a:xfrm>
            <a:off x="482600" y="3719596"/>
            <a:ext cx="5080002" cy="1065575"/>
          </a:xfrm>
          <a:prstGeom prst="roundRect">
            <a:avLst>
              <a:gd name="adj" fmla="val 19670"/>
            </a:avLst>
          </a:prstGeom>
          <a:solidFill>
            <a:srgbClr val="0070C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/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	KREATIFITAS DAN INOVASI:</a:t>
            </a:r>
          </a:p>
          <a:p>
            <a:pPr marL="355600" indent="-355600"/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BARU DAN KEBARUAN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85370E1-D465-2DF6-E962-0B430899F96F}"/>
              </a:ext>
            </a:extLst>
          </p:cNvPr>
          <p:cNvSpPr/>
          <p:nvPr/>
        </p:nvSpPr>
        <p:spPr>
          <a:xfrm>
            <a:off x="482599" y="4978193"/>
            <a:ext cx="5080003" cy="1605658"/>
          </a:xfrm>
          <a:prstGeom prst="roundRect">
            <a:avLst>
              <a:gd name="adj" fmla="val 1492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/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	STUDI KASUS :</a:t>
            </a:r>
          </a:p>
          <a:p>
            <a:pPr marL="355600" indent="-355600"/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BELAJAR DARI BERBAGAI KEJADIAN ATAU ISU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PENTING YANG TERJADI DALAM MASYARAKAT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5AAA904-05BD-ABF8-9676-91FDC96C9C90}"/>
              </a:ext>
            </a:extLst>
          </p:cNvPr>
          <p:cNvSpPr/>
          <p:nvPr/>
        </p:nvSpPr>
        <p:spPr>
          <a:xfrm>
            <a:off x="5964939" y="654058"/>
            <a:ext cx="5744461" cy="1158429"/>
          </a:xfrm>
          <a:prstGeom prst="roundRect">
            <a:avLst>
              <a:gd name="adj" fmla="val 14924"/>
            </a:avLst>
          </a:prstGeom>
          <a:solidFill>
            <a:srgbClr val="C000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/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	BENCH MARKING:</a:t>
            </a:r>
          </a:p>
          <a:p>
            <a:pPr marL="355600" indent="-355600"/>
            <a:r>
              <a:rPr lang="nl-N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N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 BANDING DALAM DAN LUAR NEGERI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5EC2A94-C9AF-B2BE-535C-44C746B84331}"/>
              </a:ext>
            </a:extLst>
          </p:cNvPr>
          <p:cNvSpPr/>
          <p:nvPr/>
        </p:nvSpPr>
        <p:spPr>
          <a:xfrm>
            <a:off x="5964939" y="1927774"/>
            <a:ext cx="5744461" cy="4656077"/>
          </a:xfrm>
          <a:prstGeom prst="roundRect">
            <a:avLst>
              <a:gd name="adj" fmla="val 3612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33400" indent="-533400"/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	LEADERSHIP COACHING:</a:t>
            </a:r>
          </a:p>
          <a:p>
            <a:pPr marL="533400" indent="-533400"/>
            <a:r>
              <a:rPr lang="nl-N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DIALOG LEMDIKLAT BAGI INDONESIA</a:t>
            </a:r>
          </a:p>
          <a:p>
            <a:pPr marL="1079500" indent="-533400"/>
            <a:r>
              <a:rPr lang="nl-N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SISPAM KOTA</a:t>
            </a:r>
          </a:p>
          <a:p>
            <a:pPr marL="1079500" indent="-533400"/>
            <a:r>
              <a:rPr lang="nl-N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PERBATASAN</a:t>
            </a:r>
          </a:p>
          <a:p>
            <a:pPr marL="1079500" indent="-533400"/>
            <a:r>
              <a:rPr lang="nl-N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KONFLIK SOSIAL</a:t>
            </a:r>
          </a:p>
          <a:p>
            <a:pPr marL="1079500" indent="-533400"/>
            <a:r>
              <a:rPr lang="nl-N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BHABIN KAMTIBMAS</a:t>
            </a:r>
          </a:p>
          <a:p>
            <a:pPr marL="1079500" indent="-533400"/>
            <a:r>
              <a:rPr lang="nl-N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MODEL MODEL PEMOLISIAN</a:t>
            </a:r>
          </a:p>
          <a:p>
            <a:pPr marL="1079500" indent="-533400"/>
            <a:r>
              <a:rPr lang="nl-N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F. PEMIMPIN DAN KEPEMIMPINANNYA</a:t>
            </a:r>
          </a:p>
          <a:p>
            <a:pPr marL="1079500" indent="-533400"/>
            <a:r>
              <a:rPr lang="nl-N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G. PENGAMANAN PEMILU SERENTAK</a:t>
            </a:r>
          </a:p>
          <a:p>
            <a:pPr marL="1079500" indent="-533400"/>
            <a:r>
              <a:rPr lang="nl-N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H. PENANGANAN BENCANA</a:t>
            </a:r>
          </a:p>
          <a:p>
            <a:pPr marL="1079500" indent="-533400"/>
            <a:r>
              <a:rPr lang="nl-N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  MODERNISASI POLRI</a:t>
            </a:r>
          </a:p>
          <a:p>
            <a:pPr marL="1079500" indent="-533400"/>
            <a:r>
              <a:rPr lang="nl-N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J. SOCIAL ENGINEERING</a:t>
            </a:r>
          </a:p>
        </p:txBody>
      </p:sp>
    </p:spTree>
    <p:extLst>
      <p:ext uri="{BB962C8B-B14F-4D97-AF65-F5344CB8AC3E}">
        <p14:creationId xmlns:p14="http://schemas.microsoft.com/office/powerpoint/2010/main" val="189453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F0092-425D-7EF6-7EF8-FD88C7A60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04D67D-6BD6-A1D2-D91A-1708785D4ACC}"/>
              </a:ext>
            </a:extLst>
          </p:cNvPr>
          <p:cNvSpPr txBox="1"/>
          <p:nvPr/>
        </p:nvSpPr>
        <p:spPr>
          <a:xfrm>
            <a:off x="3577554" y="2340864"/>
            <a:ext cx="485992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latin typeface="Impact" panose="020B0806030902050204" pitchFamily="34" charset="0"/>
              </a:rPr>
              <a:t>SEKIAN</a:t>
            </a:r>
          </a:p>
          <a:p>
            <a:pPr algn="ctr"/>
            <a:r>
              <a:rPr lang="en-US" sz="6600" dirty="0">
                <a:latin typeface="Impact" panose="020B0806030902050204" pitchFamily="34" charset="0"/>
              </a:rPr>
              <a:t>DAN</a:t>
            </a:r>
          </a:p>
          <a:p>
            <a:pPr algn="ctr"/>
            <a:r>
              <a:rPr lang="en-US" sz="6600" dirty="0">
                <a:latin typeface="Impact" panose="020B0806030902050204" pitchFamily="34" charset="0"/>
              </a:rPr>
              <a:t>TERIMA KASIH</a:t>
            </a:r>
            <a:endParaRPr lang="en-ID" sz="6600" dirty="0">
              <a:latin typeface="Impact" panose="020B080603090205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CE08DA-C9FB-90F9-AC15-4CB1995BA994}"/>
              </a:ext>
            </a:extLst>
          </p:cNvPr>
          <p:cNvGrpSpPr/>
          <p:nvPr/>
        </p:nvGrpSpPr>
        <p:grpSpPr>
          <a:xfrm>
            <a:off x="5025230" y="1109241"/>
            <a:ext cx="1964567" cy="1054593"/>
            <a:chOff x="3505200" y="902285"/>
            <a:chExt cx="3451535" cy="185280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3377F59-4F03-BF95-34C3-25FD71354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426869" y="955250"/>
              <a:ext cx="1529866" cy="179984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FCE955-7496-55AA-4B0B-FB64C8C9B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902285"/>
              <a:ext cx="1737009" cy="17785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76691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8968</TotalTime>
  <Words>266</Words>
  <Application>Microsoft Office PowerPoint</Application>
  <PresentationFormat>Widescreen</PresentationFormat>
  <Paragraphs>47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Impact</vt:lpstr>
      <vt:lpstr>Tahoma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Ntmc Editor</dc:creator>
  <cp:lastModifiedBy>basuki budi nugroho</cp:lastModifiedBy>
  <cp:revision>87</cp:revision>
  <cp:lastPrinted>2024-06-12T10:58:13Z</cp:lastPrinted>
  <dcterms:created xsi:type="dcterms:W3CDTF">2024-06-07T03:50:26Z</dcterms:created>
  <dcterms:modified xsi:type="dcterms:W3CDTF">2024-11-28T12:26:14Z</dcterms:modified>
</cp:coreProperties>
</file>